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070F3-394C-4E9A-A6E2-E57BF543F4C4}" v="87" dt="2020-06-22T00:08:5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C7205B-F464-4E6A-A7D2-4216BC87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" y="4181"/>
            <a:ext cx="12177746" cy="68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B1CBA6-04C4-4A48-BB01-E7B4BBF4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" y="4181"/>
            <a:ext cx="12177746" cy="68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A7758-002B-48A0-9C2F-E1B89A87EDD2}"/>
              </a:ext>
            </a:extLst>
          </p:cNvPr>
          <p:cNvSpPr txBox="1"/>
          <p:nvPr/>
        </p:nvSpPr>
        <p:spPr>
          <a:xfrm>
            <a:off x="3392271" y="2460328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Enter </a:t>
            </a:r>
            <a:r>
              <a:rPr lang="en-US" dirty="0" err="1"/>
              <a:t>F_name</a:t>
            </a:r>
            <a:r>
              <a:rPr lang="en-US" dirty="0"/>
              <a:t>, </a:t>
            </a:r>
            <a:r>
              <a:rPr lang="en-US" dirty="0" err="1"/>
              <a:t>L_name</a:t>
            </a:r>
            <a:endParaRPr lang="en-US" dirty="0" err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8F5C0-DEF3-4D6E-8473-F016568C6FF0}"/>
              </a:ext>
            </a:extLst>
          </p:cNvPr>
          <p:cNvSpPr txBox="1"/>
          <p:nvPr/>
        </p:nvSpPr>
        <p:spPr>
          <a:xfrm>
            <a:off x="3907580" y="4812112"/>
            <a:ext cx="28966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Enter password and confirm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4E404-6537-4B19-BD1B-A8EFB2BB026B}"/>
              </a:ext>
            </a:extLst>
          </p:cNvPr>
          <p:cNvSpPr txBox="1"/>
          <p:nvPr/>
        </p:nvSpPr>
        <p:spPr>
          <a:xfrm>
            <a:off x="3293594" y="5568629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consent box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663BAE-9D4F-41BE-BE43-5BC83764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" y="4181"/>
            <a:ext cx="12139372" cy="6838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CAA1A-8876-4B15-B3B5-7B097CA60F77}"/>
              </a:ext>
            </a:extLst>
          </p:cNvPr>
          <p:cNvSpPr/>
          <p:nvPr/>
        </p:nvSpPr>
        <p:spPr>
          <a:xfrm>
            <a:off x="10369899" y="788796"/>
            <a:ext cx="849086" cy="422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022F0E-4D54-427E-B6CE-9870C10F648B}"/>
              </a:ext>
            </a:extLst>
          </p:cNvPr>
          <p:cNvCxnSpPr/>
          <p:nvPr/>
        </p:nvCxnSpPr>
        <p:spPr>
          <a:xfrm flipV="1">
            <a:off x="8871438" y="1210826"/>
            <a:ext cx="1498461" cy="1075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7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C7DE7-5542-4093-98EB-0F37FECD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E0C2C8-A6CA-4F85-9D7E-C23BF9BFF9BA}"/>
              </a:ext>
            </a:extLst>
          </p:cNvPr>
          <p:cNvSpPr/>
          <p:nvPr/>
        </p:nvSpPr>
        <p:spPr>
          <a:xfrm>
            <a:off x="2970335" y="2121877"/>
            <a:ext cx="6213230" cy="2889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E93A7-1B5B-4948-BF2B-FA92112A7435}"/>
              </a:ext>
            </a:extLst>
          </p:cNvPr>
          <p:cNvSpPr/>
          <p:nvPr/>
        </p:nvSpPr>
        <p:spPr>
          <a:xfrm>
            <a:off x="3012831" y="5461489"/>
            <a:ext cx="1053611" cy="30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3EA3D-6816-4BB4-8695-39D20400ADB0}"/>
              </a:ext>
            </a:extLst>
          </p:cNvPr>
          <p:cNvSpPr/>
          <p:nvPr/>
        </p:nvSpPr>
        <p:spPr>
          <a:xfrm>
            <a:off x="6915150" y="1717431"/>
            <a:ext cx="742950" cy="30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AC799-2DD6-42D9-A77F-7471AB081A12}"/>
              </a:ext>
            </a:extLst>
          </p:cNvPr>
          <p:cNvSpPr/>
          <p:nvPr/>
        </p:nvSpPr>
        <p:spPr>
          <a:xfrm>
            <a:off x="5732584" y="1717431"/>
            <a:ext cx="653561" cy="30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Zuercher</dc:creator>
  <cp:lastModifiedBy>Tracy Donohue</cp:lastModifiedBy>
  <cp:revision>35</cp:revision>
  <dcterms:created xsi:type="dcterms:W3CDTF">2020-06-22T00:00:50Z</dcterms:created>
  <dcterms:modified xsi:type="dcterms:W3CDTF">2020-12-14T20:29:35Z</dcterms:modified>
</cp:coreProperties>
</file>